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53091D-5A3D-416C-9C18-97B409A57B4F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271090-40D3-4590-A3DD-AFEAA559DA1A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5000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7688"/>
            <a:ext cx="9228487" cy="63676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108521" y="332656"/>
            <a:ext cx="922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IMPRESSIES KUNSTROUTE OIRSCHOT 2014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36035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62" y="57674"/>
            <a:ext cx="9895231" cy="6827710"/>
          </a:xfrm>
        </p:spPr>
      </p:pic>
    </p:spTree>
    <p:extLst>
      <p:ext uri="{BB962C8B-B14F-4D97-AF65-F5344CB8AC3E}">
        <p14:creationId xmlns:p14="http://schemas.microsoft.com/office/powerpoint/2010/main" val="3648312104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47"/>
            <a:ext cx="9144000" cy="59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0381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" y="332656"/>
            <a:ext cx="9205849" cy="5949280"/>
          </a:xfrm>
        </p:spPr>
      </p:pic>
    </p:spTree>
    <p:extLst>
      <p:ext uri="{BB962C8B-B14F-4D97-AF65-F5344CB8AC3E}">
        <p14:creationId xmlns:p14="http://schemas.microsoft.com/office/powerpoint/2010/main" val="1959831853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11"/>
            <a:ext cx="9144000" cy="55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167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58"/>
            <a:ext cx="9144000" cy="61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43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20688"/>
            <a:ext cx="9256900" cy="5616624"/>
          </a:xfrm>
        </p:spPr>
      </p:pic>
    </p:spTree>
    <p:extLst>
      <p:ext uri="{BB962C8B-B14F-4D97-AF65-F5344CB8AC3E}">
        <p14:creationId xmlns:p14="http://schemas.microsoft.com/office/powerpoint/2010/main" val="103043063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-155694"/>
            <a:ext cx="8244408" cy="7041078"/>
          </a:xfrm>
        </p:spPr>
      </p:pic>
    </p:spTree>
    <p:extLst>
      <p:ext uri="{BB962C8B-B14F-4D97-AF65-F5344CB8AC3E}">
        <p14:creationId xmlns:p14="http://schemas.microsoft.com/office/powerpoint/2010/main" val="339998133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" y="476672"/>
            <a:ext cx="9109445" cy="6048672"/>
          </a:xfrm>
        </p:spPr>
      </p:pic>
    </p:spTree>
    <p:extLst>
      <p:ext uri="{BB962C8B-B14F-4D97-AF65-F5344CB8AC3E}">
        <p14:creationId xmlns:p14="http://schemas.microsoft.com/office/powerpoint/2010/main" val="466070890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</Words>
  <Application>Microsoft Office PowerPoint</Application>
  <PresentationFormat>Diavoorstelling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Gieterij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</dc:creator>
  <cp:lastModifiedBy>Marcel</cp:lastModifiedBy>
  <cp:revision>2</cp:revision>
  <dcterms:created xsi:type="dcterms:W3CDTF">2014-09-22T08:49:49Z</dcterms:created>
  <dcterms:modified xsi:type="dcterms:W3CDTF">2014-09-22T09:05:08Z</dcterms:modified>
</cp:coreProperties>
</file>